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5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C0CF8-0417-AE35-6CEF-6AC5493A18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65BBC5-D997-714A-3800-7C0882D81E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118E2-31F9-F2B6-C920-4ECF85E7F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7C42EE-DE95-04CE-494A-2F972D70D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05518E-1783-0678-0B4B-7A637E8D5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825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866A5-E12C-25F4-50B8-DE84E5404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A4AF4-1859-0A26-6A6C-9197CA3747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AD714-D49E-0675-D26B-34447A942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52E89B-73B9-C2A5-2871-C5D009275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9875D4-2540-7553-089B-A15818ED6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06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DB17A-3836-650F-B982-13832AC8F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6990E2-61AF-23EC-ADB5-18465896D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FD599A-03E9-D24D-0BD4-07016479F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6A1F79-AA09-6D4F-0E1C-8AE3C75A3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08037D-C763-1852-23F1-3116305C7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426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34CED-F5B4-94D8-C8FB-40893A431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AAD0D-A1B0-8849-F580-55FEDAE8FC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8C9DC4-DE6F-C3D5-CD38-00FC9E6EF9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F24AA3-4EEA-806E-0288-22D209CA8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BCFF03-D212-EC2B-DC41-2DE4BEADB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16ACA8-A88C-79AF-0DAD-B0DA1F3F3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118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435-44D9-513C-1E9B-2CBF8D198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FEFA-82BA-FEE9-CC09-4B64B09998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8A0FD2-FE84-DD4E-7E72-08A5420926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688C10-98EC-A1A2-6937-2F2D75F3FB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72CB5A-B9A9-7175-0CCB-EA06318E5B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0C3DED-D7C7-372E-E216-D2B4F7FB4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144272-8A3E-0DCB-AF2F-78259D318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E9B540-6BF0-537B-2189-5E04F09A0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623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4D271-978A-5058-6565-F4CEF87D0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2F41A2-9154-7BE6-BF2A-0E3596EC1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F85AAB-5184-2CC2-00AE-32480422E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8492B1-AD0C-E32E-29B1-5765E8B39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662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C3244B-27DE-1A3F-A47F-57EE71C44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5EF970-93DF-4DD7-FC97-9D64ABC25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8B8F05-695F-6D4C-F1F0-C222C5A2D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8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14013-A45D-00CB-FC3C-DC66D6C82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70690-BA46-DE3C-9C31-77315117B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BD0494-F5CF-09CF-5101-93411A0A9A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9FE276-021B-334C-7023-155DDCA5C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DEB667-ED4C-4391-799F-E207A52C9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6902F3-AE6F-A8E6-19D5-8754E6D8A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975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B86C-8B39-480F-6E17-390F8832F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D2D1AB-577D-1E1B-A28D-3A54EE1127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929249-A415-F716-F448-679ED95EB5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FD2C8-4ECC-F4BD-9371-60614E83B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67D289-20D8-5164-128A-ABF9A1881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B764A1-0B23-B9E7-B92D-430A99097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576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9FF98-5032-542E-5EC8-0CF96BCBB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CD98CF-39BA-A760-E004-3AFA9DD198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7505F-C805-CD2F-75D5-9191CBF88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AE78D7-D2BA-0CF4-0DD2-8F6DA76C6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830F0-0D68-41A1-958E-6CA6E8291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92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36F11D-0400-6B8C-23AD-6488372F9D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ADECE-B289-15E9-8328-7AF77537F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32B0C-1157-2970-6CAA-40F88FD64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82E91E-3430-282F-5B29-22E67E71E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12E02F-C436-C29F-0BA0-FD8372FBD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470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1AC6A8-1D48-72AB-216A-49A2CFB48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B97D37-A4E7-B917-77E9-80631FD96C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FD8D9-E5B7-3777-29E6-2CABA14534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DD2560-4788-40F1-A47F-1E5A1CEBF715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3F16A-3256-BB0F-4FD2-E7A166CC33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F22FA0-85FA-A19E-089D-BF59C58088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179D09-E444-435D-8050-D44FF404E3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202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41" name="Isosceles Triangle 104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Encounter Church FW">
            <a:extLst>
              <a:ext uri="{FF2B5EF4-FFF2-40B4-BE49-F238E27FC236}">
                <a16:creationId xmlns:a16="http://schemas.microsoft.com/office/drawing/2014/main" id="{D4123FF0-5BEF-632D-0999-03240C52BA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1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95553" y="643467"/>
            <a:ext cx="7605548" cy="5571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Isosceles Triangle 104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078728-3751-77AA-DD39-FE4EC9EFA199}"/>
              </a:ext>
            </a:extLst>
          </p:cNvPr>
          <p:cNvSpPr txBox="1"/>
          <p:nvPr/>
        </p:nvSpPr>
        <p:spPr>
          <a:xfrm>
            <a:off x="2678117" y="195991"/>
            <a:ext cx="85064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Look! Here comes Jesus</a:t>
            </a:r>
          </a:p>
          <a:p>
            <a:r>
              <a:rPr lang="en-GB" sz="2800" dirty="0">
                <a:latin typeface="SassoonPrimaryInfant" pitchFamily="2" charset="0"/>
              </a:rPr>
              <a:t>Riding on a donkey! </a:t>
            </a:r>
          </a:p>
          <a:p>
            <a:r>
              <a:rPr lang="en-GB" sz="2800" dirty="0">
                <a:latin typeface="SassoonPrimaryInfant" pitchFamily="2" charset="0"/>
              </a:rPr>
              <a:t>Hey! Here comes Jesus </a:t>
            </a:r>
          </a:p>
          <a:p>
            <a:r>
              <a:rPr lang="en-GB" sz="2800" dirty="0">
                <a:latin typeface="SassoonPrimaryInfant" pitchFamily="2" charset="0"/>
              </a:rPr>
              <a:t>Spread the word around! </a:t>
            </a:r>
          </a:p>
          <a:p>
            <a:r>
              <a:rPr lang="en-GB" sz="2800" dirty="0">
                <a:latin typeface="SassoonPrimaryInfant" pitchFamily="2" charset="0"/>
              </a:rPr>
              <a:t>Look! Here comes Jesus</a:t>
            </a:r>
          </a:p>
          <a:p>
            <a:r>
              <a:rPr lang="en-GB" sz="2800" dirty="0">
                <a:latin typeface="SassoonPrimaryInfant" pitchFamily="2" charset="0"/>
              </a:rPr>
              <a:t>Riding on a donkey! </a:t>
            </a:r>
          </a:p>
          <a:p>
            <a:r>
              <a:rPr lang="en-GB" sz="2800" dirty="0">
                <a:latin typeface="SassoonPrimaryInfant" pitchFamily="2" charset="0"/>
              </a:rPr>
              <a:t>Hey! Here comes Jesus </a:t>
            </a:r>
          </a:p>
          <a:p>
            <a:r>
              <a:rPr lang="en-GB" sz="2800" dirty="0">
                <a:latin typeface="SassoonPrimaryInfant" pitchFamily="2" charset="0"/>
              </a:rPr>
              <a:t>Visiting our town.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1C5F8C-288D-1D36-DEFD-C01858809A34}"/>
              </a:ext>
            </a:extLst>
          </p:cNvPr>
          <p:cNvSpPr txBox="1"/>
          <p:nvPr/>
        </p:nvSpPr>
        <p:spPr>
          <a:xfrm>
            <a:off x="6307245" y="3423917"/>
            <a:ext cx="6098796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Wave your palm leaves</a:t>
            </a:r>
          </a:p>
          <a:p>
            <a:r>
              <a:rPr lang="en-GB" sz="2800" dirty="0">
                <a:latin typeface="SassoonPrimaryInfant" pitchFamily="2" charset="0"/>
              </a:rPr>
              <a:t>Wave your palm leaves</a:t>
            </a:r>
          </a:p>
          <a:p>
            <a:r>
              <a:rPr lang="en-GB" sz="2800" dirty="0">
                <a:latin typeface="SassoonPrimaryInfant" pitchFamily="2" charset="0"/>
              </a:rPr>
              <a:t>Wave your palm leaves in the sky!</a:t>
            </a:r>
          </a:p>
          <a:p>
            <a:r>
              <a:rPr lang="en-GB" sz="2800" dirty="0">
                <a:latin typeface="SassoonPrimaryInfant" pitchFamily="2" charset="0"/>
              </a:rPr>
              <a:t>Wave your palm leaves</a:t>
            </a:r>
          </a:p>
          <a:p>
            <a:r>
              <a:rPr lang="en-GB" sz="2800" dirty="0">
                <a:latin typeface="SassoonPrimaryInfant" pitchFamily="2" charset="0"/>
              </a:rPr>
              <a:t>Wave your palm leaves</a:t>
            </a:r>
          </a:p>
          <a:p>
            <a:r>
              <a:rPr lang="en-GB" sz="2800" dirty="0">
                <a:latin typeface="SassoonPrimaryInfant" pitchFamily="2" charset="0"/>
              </a:rPr>
              <a:t>As our promised King comes by! </a:t>
            </a:r>
          </a:p>
          <a:p>
            <a:endParaRPr lang="en-GB" sz="1800" dirty="0">
              <a:latin typeface="SassoonPrimaryInfant" pitchFamily="2" charset="0"/>
            </a:endParaRPr>
          </a:p>
          <a:p>
            <a:endParaRPr lang="en-GB" sz="1800" dirty="0">
              <a:latin typeface="SassoonPrimaryInfant" pitchFamily="2" charset="0"/>
            </a:endParaRPr>
          </a:p>
        </p:txBody>
      </p:sp>
      <p:pic>
        <p:nvPicPr>
          <p:cNvPr id="7" name="01 Track 1">
            <a:hlinkClick r:id="" action="ppaction://media"/>
            <a:extLst>
              <a:ext uri="{FF2B5EF4-FFF2-40B4-BE49-F238E27FC236}">
                <a16:creationId xmlns:a16="http://schemas.microsoft.com/office/drawing/2014/main" id="{BC0CB3C8-04A9-00B7-1036-88D6C1E478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00520" y="55647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51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1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7" name="Freeform: Shape 2056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The Last Supper - Jesus and Apostles – Royalty-Free Vector | VectorStock">
            <a:extLst>
              <a:ext uri="{FF2B5EF4-FFF2-40B4-BE49-F238E27FC236}">
                <a16:creationId xmlns:a16="http://schemas.microsoft.com/office/drawing/2014/main" id="{EB1AD0EB-1F0B-68A1-D867-A1B014B1BD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 am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3" t="1370" r="3500" b="8879"/>
          <a:stretch>
            <a:fillRect/>
          </a:stretch>
        </p:blipFill>
        <p:spPr bwMode="auto">
          <a:xfrm>
            <a:off x="2959726" y="41489"/>
            <a:ext cx="6472219" cy="680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Rectangle 2060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Freeform: Shape 2062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65" name="Isosceles Triangle 2064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7" name="Isosceles Triangle 2066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8DB523-98AC-1830-C462-8872BEA826CB}"/>
              </a:ext>
            </a:extLst>
          </p:cNvPr>
          <p:cNvSpPr txBox="1"/>
          <p:nvPr/>
        </p:nvSpPr>
        <p:spPr>
          <a:xfrm>
            <a:off x="2439416" y="349888"/>
            <a:ext cx="703144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PrimaryInfant" pitchFamily="2" charset="0"/>
              </a:rPr>
              <a:t>Jesus: </a:t>
            </a:r>
          </a:p>
          <a:p>
            <a:r>
              <a:rPr lang="en-GB" sz="2400" dirty="0">
                <a:latin typeface="SassoonPrimaryInfant" pitchFamily="2" charset="0"/>
              </a:rPr>
              <a:t>Every time you’re together</a:t>
            </a:r>
          </a:p>
          <a:p>
            <a:r>
              <a:rPr lang="en-GB" sz="2400" dirty="0">
                <a:latin typeface="SassoonPrimaryInfant" pitchFamily="2" charset="0"/>
              </a:rPr>
              <a:t>I’ll be there</a:t>
            </a:r>
          </a:p>
          <a:p>
            <a:r>
              <a:rPr lang="en-GB" sz="2400" dirty="0">
                <a:latin typeface="SassoonPrimaryInfant" pitchFamily="2" charset="0"/>
              </a:rPr>
              <a:t>May you, now and forever</a:t>
            </a:r>
          </a:p>
          <a:p>
            <a:r>
              <a:rPr lang="en-GB" sz="2400" dirty="0">
                <a:latin typeface="SassoonPrimaryInfant" pitchFamily="2" charset="0"/>
              </a:rPr>
              <a:t>Know My care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When you’re eating and drinking</a:t>
            </a:r>
          </a:p>
          <a:p>
            <a:r>
              <a:rPr lang="en-GB" sz="2400" dirty="0">
                <a:latin typeface="SassoonPrimaryInfant" pitchFamily="2" charset="0"/>
              </a:rPr>
              <a:t>Bread and wine </a:t>
            </a:r>
          </a:p>
          <a:p>
            <a:r>
              <a:rPr lang="en-GB" sz="2400" dirty="0">
                <a:latin typeface="SassoonPrimaryInfant" pitchFamily="2" charset="0"/>
              </a:rPr>
              <a:t>Keep My love and My sacrifice </a:t>
            </a:r>
          </a:p>
          <a:p>
            <a:r>
              <a:rPr lang="en-GB" sz="2400" dirty="0">
                <a:latin typeface="SassoonPrimaryInfant" pitchFamily="2" charset="0"/>
              </a:rPr>
              <a:t>In Mind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b="1" i="1" dirty="0">
                <a:latin typeface="SassoonPrimaryInfant" pitchFamily="2" charset="0"/>
              </a:rPr>
              <a:t>Instrumental</a:t>
            </a:r>
            <a:r>
              <a:rPr lang="en-GB" sz="2400" dirty="0">
                <a:latin typeface="SassoonPrimaryInfant" pitchFamily="2" charset="0"/>
              </a:rPr>
              <a:t> 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All: Repeat 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Jesus: Keep My love and My sacrifice in mind</a:t>
            </a:r>
            <a:r>
              <a:rPr lang="en-GB" sz="2000" dirty="0"/>
              <a:t>.</a:t>
            </a:r>
          </a:p>
        </p:txBody>
      </p:sp>
      <p:pic>
        <p:nvPicPr>
          <p:cNvPr id="5" name="02 Track 2">
            <a:hlinkClick r:id="" action="ppaction://media"/>
            <a:extLst>
              <a:ext uri="{FF2B5EF4-FFF2-40B4-BE49-F238E27FC236}">
                <a16:creationId xmlns:a16="http://schemas.microsoft.com/office/drawing/2014/main" id="{39D2F4DE-141F-65CB-FB2F-9032B415A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64818" y="146488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96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7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8FA6E7-133B-01AD-440F-4512D26A1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8FD67181-34F2-3A7D-8214-002DA0C39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7" name="Freeform: Shape 2056">
            <a:extLst>
              <a:ext uri="{FF2B5EF4-FFF2-40B4-BE49-F238E27FC236}">
                <a16:creationId xmlns:a16="http://schemas.microsoft.com/office/drawing/2014/main" id="{3FD5FE34-181F-1F05-5309-610E51BA9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74" name="Picture 2" descr="Understanding Peter's Denial of Jesus in the Bible">
            <a:extLst>
              <a:ext uri="{FF2B5EF4-FFF2-40B4-BE49-F238E27FC236}">
                <a16:creationId xmlns:a16="http://schemas.microsoft.com/office/drawing/2014/main" id="{0078C244-9E9A-3F9B-D353-8031F3B54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1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717" y="57479"/>
            <a:ext cx="5142553" cy="674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Rectangle 2058">
            <a:extLst>
              <a:ext uri="{FF2B5EF4-FFF2-40B4-BE49-F238E27FC236}">
                <a16:creationId xmlns:a16="http://schemas.microsoft.com/office/drawing/2014/main" id="{E4513488-3E62-987F-931C-83F8613821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889493B1-B34E-175C-39C3-67B33CC7B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Freeform: Shape 2062">
            <a:extLst>
              <a:ext uri="{FF2B5EF4-FFF2-40B4-BE49-F238E27FC236}">
                <a16:creationId xmlns:a16="http://schemas.microsoft.com/office/drawing/2014/main" id="{51A67172-475C-A39F-5A45-A800F576D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65" name="Isosceles Triangle 2064">
            <a:extLst>
              <a:ext uri="{FF2B5EF4-FFF2-40B4-BE49-F238E27FC236}">
                <a16:creationId xmlns:a16="http://schemas.microsoft.com/office/drawing/2014/main" id="{15719BE8-C49A-FFC9-8FF1-974DDF41EF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7" name="Isosceles Triangle 2066">
            <a:extLst>
              <a:ext uri="{FF2B5EF4-FFF2-40B4-BE49-F238E27FC236}">
                <a16:creationId xmlns:a16="http://schemas.microsoft.com/office/drawing/2014/main" id="{D3EA56E3-BE27-2D57-4D60-B2DFFE63F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9B1064-8506-B5E3-C53B-49E592C31FA8}"/>
              </a:ext>
            </a:extLst>
          </p:cNvPr>
          <p:cNvSpPr txBox="1"/>
          <p:nvPr/>
        </p:nvSpPr>
        <p:spPr>
          <a:xfrm>
            <a:off x="2964709" y="544745"/>
            <a:ext cx="7031441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Peter: 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I do not know Him!</a:t>
            </a:r>
          </a:p>
          <a:p>
            <a:r>
              <a:rPr lang="en-GB" sz="2800" dirty="0">
                <a:latin typeface="SassoonPrimaryInfant" pitchFamily="2" charset="0"/>
              </a:rPr>
              <a:t>What are you saying? </a:t>
            </a:r>
          </a:p>
          <a:p>
            <a:r>
              <a:rPr lang="en-GB" sz="2800" dirty="0">
                <a:latin typeface="SassoonPrimaryInfant" pitchFamily="2" charset="0"/>
              </a:rPr>
              <a:t>I’ve never seen this person before! </a:t>
            </a:r>
          </a:p>
          <a:p>
            <a:r>
              <a:rPr lang="en-GB" sz="2800" dirty="0">
                <a:latin typeface="SassoonPrimaryInfant" pitchFamily="2" charset="0"/>
              </a:rPr>
              <a:t>I do not know Him!</a:t>
            </a:r>
          </a:p>
          <a:p>
            <a:r>
              <a:rPr lang="en-GB" sz="2800" dirty="0">
                <a:latin typeface="SassoonPrimaryInfant" pitchFamily="2" charset="0"/>
              </a:rPr>
              <a:t>And I’m not staying</a:t>
            </a:r>
          </a:p>
          <a:p>
            <a:r>
              <a:rPr lang="en-GB" sz="2800" dirty="0">
                <a:latin typeface="SassoonPrimaryInfant" pitchFamily="2" charset="0"/>
              </a:rPr>
              <a:t>Don’t let me hear your voice anymore! 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All: </a:t>
            </a:r>
          </a:p>
          <a:p>
            <a:r>
              <a:rPr lang="en-GB" sz="2800" dirty="0">
                <a:latin typeface="SassoonPrimaryInfant" pitchFamily="2" charset="0"/>
              </a:rPr>
              <a:t>Cock-a-doo-</a:t>
            </a:r>
            <a:r>
              <a:rPr lang="en-GB" sz="2800" dirty="0" err="1">
                <a:latin typeface="SassoonPrimaryInfant" pitchFamily="2" charset="0"/>
              </a:rPr>
              <a:t>dle</a:t>
            </a:r>
            <a:r>
              <a:rPr lang="en-GB" sz="2800" dirty="0">
                <a:latin typeface="SassoonPrimaryInfant" pitchFamily="2" charset="0"/>
              </a:rPr>
              <a:t>-doo!</a:t>
            </a:r>
          </a:p>
          <a:p>
            <a:r>
              <a:rPr lang="en-GB" sz="2800" dirty="0">
                <a:latin typeface="SassoonPrimaryInfant" pitchFamily="2" charset="0"/>
              </a:rPr>
              <a:t>Cock-a-doo-</a:t>
            </a:r>
            <a:r>
              <a:rPr lang="en-GB" sz="2800" dirty="0" err="1">
                <a:latin typeface="SassoonPrimaryInfant" pitchFamily="2" charset="0"/>
              </a:rPr>
              <a:t>dle</a:t>
            </a:r>
            <a:r>
              <a:rPr lang="en-GB" sz="2800" dirty="0">
                <a:latin typeface="SassoonPrimaryInfant" pitchFamily="2" charset="0"/>
              </a:rPr>
              <a:t>-doo!</a:t>
            </a:r>
          </a:p>
          <a:p>
            <a:endParaRPr lang="en-GB" sz="2000" dirty="0"/>
          </a:p>
        </p:txBody>
      </p:sp>
      <p:pic>
        <p:nvPicPr>
          <p:cNvPr id="2" name="03 Track 3">
            <a:hlinkClick r:id="" action="ppaction://media"/>
            <a:extLst>
              <a:ext uri="{FF2B5EF4-FFF2-40B4-BE49-F238E27FC236}">
                <a16:creationId xmlns:a16="http://schemas.microsoft.com/office/drawing/2014/main" id="{0CEEABEA-AEE8-14EA-C4AD-9312776EA1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67614" y="12691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5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4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F1CE27-DA36-AC06-65C1-951697E65F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64157239-AA28-C621-59B9-B51D638501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7" name="Freeform: Shape 2056">
            <a:extLst>
              <a:ext uri="{FF2B5EF4-FFF2-40B4-BE49-F238E27FC236}">
                <a16:creationId xmlns:a16="http://schemas.microsoft.com/office/drawing/2014/main" id="{5121CC01-BCEE-A078-FB20-886DECD10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8F3CDBF3-9188-ACBE-EAEB-0C852CFED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Jesus, Barabbas and You – Seth Tan">
            <a:extLst>
              <a:ext uri="{FF2B5EF4-FFF2-40B4-BE49-F238E27FC236}">
                <a16:creationId xmlns:a16="http://schemas.microsoft.com/office/drawing/2014/main" id="{28838B75-532F-76E3-FB0A-52C73FC5C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866" y="434824"/>
            <a:ext cx="6673151" cy="5722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Rectangle 2060">
            <a:extLst>
              <a:ext uri="{FF2B5EF4-FFF2-40B4-BE49-F238E27FC236}">
                <a16:creationId xmlns:a16="http://schemas.microsoft.com/office/drawing/2014/main" id="{10CFD6B6-8E89-6012-910E-DEA09EDD6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Freeform: Shape 2062">
            <a:extLst>
              <a:ext uri="{FF2B5EF4-FFF2-40B4-BE49-F238E27FC236}">
                <a16:creationId xmlns:a16="http://schemas.microsoft.com/office/drawing/2014/main" id="{0ED8EF2F-D5BF-C20B-1E10-661F03B8D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65" name="Isosceles Triangle 2064">
            <a:extLst>
              <a:ext uri="{FF2B5EF4-FFF2-40B4-BE49-F238E27FC236}">
                <a16:creationId xmlns:a16="http://schemas.microsoft.com/office/drawing/2014/main" id="{64103FBB-58F0-1D3E-3622-8F38B83EC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7" name="Isosceles Triangle 2066">
            <a:extLst>
              <a:ext uri="{FF2B5EF4-FFF2-40B4-BE49-F238E27FC236}">
                <a16:creationId xmlns:a16="http://schemas.microsoft.com/office/drawing/2014/main" id="{6A7B0B2C-07B1-3907-E103-520DB25EC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F51A1F-CACA-5C86-925A-B08022213C73}"/>
              </a:ext>
            </a:extLst>
          </p:cNvPr>
          <p:cNvSpPr txBox="1"/>
          <p:nvPr/>
        </p:nvSpPr>
        <p:spPr>
          <a:xfrm>
            <a:off x="2869660" y="243512"/>
            <a:ext cx="703144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PrimaryInfant" pitchFamily="2" charset="0"/>
              </a:rPr>
              <a:t>Crucify Him, He is the One: </a:t>
            </a:r>
          </a:p>
          <a:p>
            <a:r>
              <a:rPr lang="en-GB" sz="2400" dirty="0">
                <a:latin typeface="SassoonPrimaryInfant" pitchFamily="2" charset="0"/>
              </a:rPr>
              <a:t>Claimed that He is God’s only Son! </a:t>
            </a:r>
          </a:p>
          <a:p>
            <a:r>
              <a:rPr lang="en-GB" sz="2400" dirty="0">
                <a:latin typeface="SassoonPrimaryInfant" pitchFamily="2" charset="0"/>
              </a:rPr>
              <a:t>It’s Barabbas we want to save: </a:t>
            </a:r>
          </a:p>
          <a:p>
            <a:r>
              <a:rPr lang="en-GB" sz="2400" dirty="0">
                <a:latin typeface="SassoonPrimaryInfant" pitchFamily="2" charset="0"/>
              </a:rPr>
              <a:t>Jesus Christ can go to His grave! </a:t>
            </a:r>
          </a:p>
          <a:p>
            <a:r>
              <a:rPr lang="en-GB" sz="2400" dirty="0">
                <a:latin typeface="SassoonPrimaryInfant" pitchFamily="2" charset="0"/>
              </a:rPr>
              <a:t>We’re united</a:t>
            </a:r>
          </a:p>
          <a:p>
            <a:r>
              <a:rPr lang="en-GB" sz="2400" dirty="0">
                <a:latin typeface="SassoonPrimaryInfant" pitchFamily="2" charset="0"/>
              </a:rPr>
              <a:t>We’ve decided:</a:t>
            </a:r>
          </a:p>
          <a:p>
            <a:r>
              <a:rPr lang="en-GB" sz="2400" dirty="0">
                <a:latin typeface="SassoonPrimaryInfant" pitchFamily="2" charset="0"/>
              </a:rPr>
              <a:t>Crucify Him, that’s that! 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Crucify Him, we will not grieve! </a:t>
            </a:r>
          </a:p>
          <a:p>
            <a:r>
              <a:rPr lang="en-GB" sz="2400" dirty="0">
                <a:latin typeface="SassoonPrimaryInfant" pitchFamily="2" charset="0"/>
              </a:rPr>
              <a:t>It’s our choice, so grant no reprieve! </a:t>
            </a:r>
          </a:p>
          <a:p>
            <a:r>
              <a:rPr lang="en-GB" sz="2400" dirty="0">
                <a:latin typeface="SassoonPrimaryInfant" pitchFamily="2" charset="0"/>
              </a:rPr>
              <a:t>Jesus Christ has failed to impress: </a:t>
            </a:r>
          </a:p>
          <a:p>
            <a:r>
              <a:rPr lang="en-GB" sz="2400" dirty="0">
                <a:latin typeface="SassoonPrimaryInfant" pitchFamily="2" charset="0"/>
              </a:rPr>
              <a:t>Frankly, we’ve lost all interest! </a:t>
            </a:r>
          </a:p>
          <a:p>
            <a:r>
              <a:rPr lang="en-GB" sz="2400" dirty="0">
                <a:latin typeface="SassoonPrimaryInfant" pitchFamily="2" charset="0"/>
              </a:rPr>
              <a:t>We’re united</a:t>
            </a:r>
          </a:p>
          <a:p>
            <a:r>
              <a:rPr lang="en-GB" sz="2400" dirty="0">
                <a:latin typeface="SassoonPrimaryInfant" pitchFamily="2" charset="0"/>
              </a:rPr>
              <a:t>We’ve decided: </a:t>
            </a:r>
          </a:p>
          <a:p>
            <a:r>
              <a:rPr lang="en-GB" sz="2400" dirty="0">
                <a:latin typeface="SassoonPrimaryInfant" pitchFamily="2" charset="0"/>
              </a:rPr>
              <a:t>Crucify Him, that’s that! 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Crucify Him, that’s that! </a:t>
            </a:r>
          </a:p>
        </p:txBody>
      </p:sp>
      <p:pic>
        <p:nvPicPr>
          <p:cNvPr id="2" name="04 Track 4">
            <a:hlinkClick r:id="" action="ppaction://media"/>
            <a:extLst>
              <a:ext uri="{FF2B5EF4-FFF2-40B4-BE49-F238E27FC236}">
                <a16:creationId xmlns:a16="http://schemas.microsoft.com/office/drawing/2014/main" id="{39056744-CBA4-4757-6CF5-B2CB43204D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82560" y="150623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740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3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5F07AB-1FC6-EAC0-AA4F-D85421EE8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BF6416EF-90B0-7E3D-8482-0A74DB68AE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7" name="Freeform: Shape 2056">
            <a:extLst>
              <a:ext uri="{FF2B5EF4-FFF2-40B4-BE49-F238E27FC236}">
                <a16:creationId xmlns:a16="http://schemas.microsoft.com/office/drawing/2014/main" id="{FEECE6E7-C645-08EE-15DF-E93C61BDB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D6C64E2D-903E-E264-3882-D7FFF6383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Resurrection of Jesus - Bible Story, Verses &amp; Meaning | Bible Study Tools">
            <a:extLst>
              <a:ext uri="{FF2B5EF4-FFF2-40B4-BE49-F238E27FC236}">
                <a16:creationId xmlns:a16="http://schemas.microsoft.com/office/drawing/2014/main" id="{0206D543-5AD5-B489-81F6-EEB91EFA6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71" y="1086389"/>
            <a:ext cx="9089857" cy="474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Rectangle 2060">
            <a:extLst>
              <a:ext uri="{FF2B5EF4-FFF2-40B4-BE49-F238E27FC236}">
                <a16:creationId xmlns:a16="http://schemas.microsoft.com/office/drawing/2014/main" id="{07849E4E-D8AC-238D-DCE0-E341781CA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Freeform: Shape 2062">
            <a:extLst>
              <a:ext uri="{FF2B5EF4-FFF2-40B4-BE49-F238E27FC236}">
                <a16:creationId xmlns:a16="http://schemas.microsoft.com/office/drawing/2014/main" id="{ECF44D7A-161B-F3C2-583F-7BBBA5FBC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65" name="Isosceles Triangle 2064">
            <a:extLst>
              <a:ext uri="{FF2B5EF4-FFF2-40B4-BE49-F238E27FC236}">
                <a16:creationId xmlns:a16="http://schemas.microsoft.com/office/drawing/2014/main" id="{5F15439D-B26F-5E57-E529-A111184BA6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7" name="Isosceles Triangle 2066">
            <a:extLst>
              <a:ext uri="{FF2B5EF4-FFF2-40B4-BE49-F238E27FC236}">
                <a16:creationId xmlns:a16="http://schemas.microsoft.com/office/drawing/2014/main" id="{9F58B6A4-A01D-9317-FCA7-991D39DC49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AED535-4F72-4E20-9720-E41DEAD87F62}"/>
              </a:ext>
            </a:extLst>
          </p:cNvPr>
          <p:cNvSpPr txBox="1"/>
          <p:nvPr/>
        </p:nvSpPr>
        <p:spPr>
          <a:xfrm>
            <a:off x="3355777" y="356579"/>
            <a:ext cx="703144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PrimaryInfant" pitchFamily="2" charset="0"/>
              </a:rPr>
              <a:t>Jump for joy and reach for the skies! </a:t>
            </a:r>
          </a:p>
          <a:p>
            <a:r>
              <a:rPr lang="en-GB" sz="2400" dirty="0">
                <a:latin typeface="SassoonPrimaryInfant" pitchFamily="2" charset="0"/>
              </a:rPr>
              <a:t>We have had the greatest surprise! </a:t>
            </a:r>
          </a:p>
          <a:p>
            <a:r>
              <a:rPr lang="en-GB" sz="2400" dirty="0">
                <a:latin typeface="SassoonPrimaryInfant" pitchFamily="2" charset="0"/>
              </a:rPr>
              <a:t>Twist and shout and reach for your toes! </a:t>
            </a:r>
          </a:p>
          <a:p>
            <a:r>
              <a:rPr lang="en-GB" sz="2400" dirty="0">
                <a:latin typeface="SassoonPrimaryInfant" pitchFamily="2" charset="0"/>
              </a:rPr>
              <a:t>Spread the word so everyone knows! </a:t>
            </a:r>
          </a:p>
          <a:p>
            <a:r>
              <a:rPr lang="en-GB" sz="2400" dirty="0">
                <a:latin typeface="SassoonPrimaryInfant" pitchFamily="2" charset="0"/>
              </a:rPr>
              <a:t>Let the celebrations begin </a:t>
            </a:r>
          </a:p>
          <a:p>
            <a:r>
              <a:rPr lang="en-GB" sz="2400" dirty="0">
                <a:latin typeface="SassoonPrimaryInfant" pitchFamily="2" charset="0"/>
              </a:rPr>
              <a:t>And let the Easter bells start to ring! </a:t>
            </a:r>
          </a:p>
          <a:p>
            <a:r>
              <a:rPr lang="en-GB" sz="2400" dirty="0">
                <a:latin typeface="SassoonPrimaryInfant" pitchFamily="2" charset="0"/>
              </a:rPr>
              <a:t>Jesus died and rose from the grave</a:t>
            </a:r>
          </a:p>
          <a:p>
            <a:r>
              <a:rPr lang="en-GB" sz="2400" dirty="0">
                <a:latin typeface="SassoonPrimaryInfant" pitchFamily="2" charset="0"/>
              </a:rPr>
              <a:t>So over life and death He’s the King!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*Hands and voices gladly we raise</a:t>
            </a:r>
          </a:p>
          <a:p>
            <a:r>
              <a:rPr lang="en-GB" sz="2400" dirty="0">
                <a:latin typeface="SassoonPrimaryInfant" pitchFamily="2" charset="0"/>
              </a:rPr>
              <a:t>Singing songs of praise!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*Hands and voices </a:t>
            </a:r>
            <a:r>
              <a:rPr lang="en-GB" sz="2400" dirty="0" err="1">
                <a:solidFill>
                  <a:srgbClr val="FF0000"/>
                </a:solidFill>
                <a:latin typeface="SassoonPrimaryInfant" pitchFamily="2" charset="0"/>
              </a:rPr>
              <a:t>glady</a:t>
            </a:r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 we raise</a:t>
            </a:r>
          </a:p>
          <a:p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Hosts of heavenly angels ablaze! </a:t>
            </a:r>
          </a:p>
          <a:p>
            <a:r>
              <a:rPr lang="en-GB" sz="2400" dirty="0">
                <a:latin typeface="SassoonPrimaryInfant" pitchFamily="2" charset="0"/>
              </a:rPr>
              <a:t>On this very holiest of days</a:t>
            </a:r>
          </a:p>
          <a:p>
            <a:r>
              <a:rPr lang="en-GB" sz="2400" dirty="0">
                <a:latin typeface="SassoonPrimaryInfant" pitchFamily="2" charset="0"/>
              </a:rPr>
              <a:t>Sing our songs of praise!</a:t>
            </a:r>
          </a:p>
          <a:p>
            <a:r>
              <a:rPr lang="en-GB" sz="2400" dirty="0">
                <a:latin typeface="SassoonPrimaryInfant" pitchFamily="2" charset="0"/>
              </a:rPr>
              <a:t>Sing our songs of praise!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endParaRPr lang="en-GB" sz="2400" dirty="0">
              <a:latin typeface="SassoonPrimaryInfant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F7C9E5-5617-979F-443A-B22A78EBCBBA}"/>
              </a:ext>
            </a:extLst>
          </p:cNvPr>
          <p:cNvSpPr txBox="1"/>
          <p:nvPr/>
        </p:nvSpPr>
        <p:spPr>
          <a:xfrm>
            <a:off x="1539514" y="4028250"/>
            <a:ext cx="6099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SassoonPrimaryInfant" pitchFamily="2" charset="0"/>
              </a:rPr>
              <a:t>Second verse: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B9C67-3DF9-84B6-8707-63AB32B5943D}"/>
              </a:ext>
            </a:extLst>
          </p:cNvPr>
          <p:cNvSpPr txBox="1"/>
          <p:nvPr/>
        </p:nvSpPr>
        <p:spPr>
          <a:xfrm>
            <a:off x="8493698" y="3357400"/>
            <a:ext cx="6099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SassoonPrimaryInfant" pitchFamily="2" charset="0"/>
              </a:rPr>
              <a:t>x2</a:t>
            </a:r>
          </a:p>
        </p:txBody>
      </p:sp>
      <p:pic>
        <p:nvPicPr>
          <p:cNvPr id="6" name="05 Track 5">
            <a:hlinkClick r:id="" action="ppaction://media"/>
            <a:extLst>
              <a:ext uri="{FF2B5EF4-FFF2-40B4-BE49-F238E27FC236}">
                <a16:creationId xmlns:a16="http://schemas.microsoft.com/office/drawing/2014/main" id="{3124A434-D1AF-FE25-7DFD-D3129070D4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65855" y="482511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53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38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4389</TotalTime>
  <Words>361</Words>
  <Application>Microsoft Office PowerPoint</Application>
  <PresentationFormat>Widescreen</PresentationFormat>
  <Paragraphs>77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School Calendar</dc:creator>
  <cp:lastModifiedBy>School Calendar</cp:lastModifiedBy>
  <cp:revision>4</cp:revision>
  <dcterms:created xsi:type="dcterms:W3CDTF">2026-03-02T14:23:15Z</dcterms:created>
  <dcterms:modified xsi:type="dcterms:W3CDTF">2026-03-09T13:25:10Z</dcterms:modified>
</cp:coreProperties>
</file>